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5" r:id="rId9"/>
    <p:sldId id="268" r:id="rId10"/>
    <p:sldId id="262" r:id="rId11"/>
    <p:sldId id="267" r:id="rId12"/>
    <p:sldId id="266" r:id="rId13"/>
    <p:sldId id="269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55A45D-55A2-4AC6-827C-407E246BFAF4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FED10F1-999B-4E90-8E83-1F0E66556A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Rains</a:t>
            </a:r>
          </a:p>
          <a:p>
            <a:r>
              <a:rPr lang="en-US" dirty="0" smtClean="0"/>
              <a:t>Second Grade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Recycling Quiz</a:t>
            </a:r>
            <a:endParaRPr lang="en-US" dirty="0"/>
          </a:p>
        </p:txBody>
      </p:sp>
      <p:pic>
        <p:nvPicPr>
          <p:cNvPr id="5122" name="Picture 2" descr="http://www.greenerpackage.com/sites/default/files/Recycling_predic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733800"/>
            <a:ext cx="4091420" cy="2738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1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Oops! Try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66750"/>
            <a:ext cx="3048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on Button: Back or Previous 3">
            <a:hlinkClick r:id="rId3" action="ppaction://hlinksldjump" highlightClick="1"/>
          </p:cNvPr>
          <p:cNvSpPr/>
          <p:nvPr/>
        </p:nvSpPr>
        <p:spPr>
          <a:xfrm>
            <a:off x="381000" y="4572000"/>
            <a:ext cx="1752600" cy="1524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Oops! Try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66750"/>
            <a:ext cx="3048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on Button: Back or Previous 3">
            <a:hlinkClick r:id="rId3" action="ppaction://hlinksldjump" highlightClick="1"/>
          </p:cNvPr>
          <p:cNvSpPr/>
          <p:nvPr/>
        </p:nvSpPr>
        <p:spPr>
          <a:xfrm>
            <a:off x="381000" y="4572000"/>
            <a:ext cx="1752600" cy="1524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1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Oops! Try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66750"/>
            <a:ext cx="3048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on Button: Back or Previous 3">
            <a:hlinkClick r:id="rId3" action="ppaction://hlinksldjump" highlightClick="1"/>
          </p:cNvPr>
          <p:cNvSpPr/>
          <p:nvPr/>
        </p:nvSpPr>
        <p:spPr>
          <a:xfrm>
            <a:off x="381000" y="4572000"/>
            <a:ext cx="1752600" cy="1524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0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Oops! Try again!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66750"/>
            <a:ext cx="3048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on Button: Back or Previous 3">
            <a:hlinkClick r:id="rId3" action="ppaction://hlinksldjump" highlightClick="1"/>
          </p:cNvPr>
          <p:cNvSpPr/>
          <p:nvPr/>
        </p:nvSpPr>
        <p:spPr>
          <a:xfrm>
            <a:off x="381000" y="4572000"/>
            <a:ext cx="1752600" cy="1524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12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You </a:t>
            </a:r>
            <a:r>
              <a:rPr lang="en-US" dirty="0"/>
              <a:t>are a recycling expert!</a:t>
            </a:r>
          </a:p>
        </p:txBody>
      </p:sp>
      <p:pic>
        <p:nvPicPr>
          <p:cNvPr id="6147" name="Picture 3" descr="C:\Users\Victoria Joy\AppData\Local\Microsoft\Windows\Temporary Internet Files\Content.IE5\LFGARCXI\MC90044184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27" y="2743200"/>
            <a:ext cx="3506924" cy="340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18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Which of the following </a:t>
            </a:r>
            <a:r>
              <a:rPr lang="en-US" dirty="0" smtClean="0"/>
              <a:t>can </a:t>
            </a:r>
            <a:r>
              <a:rPr lang="en-US" b="1" dirty="0" smtClean="0"/>
              <a:t>NOT</a:t>
            </a:r>
            <a:r>
              <a:rPr lang="en-US" dirty="0" smtClean="0"/>
              <a:t> </a:t>
            </a:r>
            <a:r>
              <a:rPr lang="en-US" dirty="0"/>
              <a:t>be recycled?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65200" y="1676400"/>
            <a:ext cx="7772400" cy="4572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87236"/>
            <a:ext cx="1780960" cy="1780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68339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images2.makefive.com/images/experiences/wellness/top-5-bottled-water-brands/aquafina-7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50145"/>
            <a:ext cx="1836305" cy="18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14" y="1531254"/>
            <a:ext cx="1786791" cy="203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4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can recycle?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A</a:t>
            </a:r>
            <a:r>
              <a:rPr lang="en-US" dirty="0">
                <a:hlinkClick r:id="rId2" action="ppaction://hlinksldjump"/>
              </a:rPr>
              <a:t>. Your teachers 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2" action="ppaction://hlinksldjump"/>
              </a:rPr>
              <a:t>B. </a:t>
            </a:r>
            <a:r>
              <a:rPr lang="en-US" dirty="0" smtClean="0">
                <a:hlinkClick r:id="rId2" action="ppaction://hlinksldjump"/>
              </a:rPr>
              <a:t>You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2" action="ppaction://hlinksldjump"/>
              </a:rPr>
              <a:t>C</a:t>
            </a:r>
            <a:r>
              <a:rPr lang="en-US" dirty="0" smtClean="0">
                <a:hlinkClick r:id="rId2" action="ppaction://hlinksldjump"/>
              </a:rPr>
              <a:t>. </a:t>
            </a:r>
            <a:r>
              <a:rPr lang="en-US" dirty="0">
                <a:hlinkClick r:id="rId2" action="ppaction://hlinksldjump"/>
              </a:rPr>
              <a:t>Your best friend 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 action="ppaction://hlinksldjump"/>
              </a:rPr>
              <a:t>D. </a:t>
            </a:r>
            <a:r>
              <a:rPr lang="en-US" dirty="0" smtClean="0">
                <a:hlinkClick r:id="rId3" action="ppaction://hlinksldjump"/>
              </a:rPr>
              <a:t>All of the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6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CAN be recycled?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2" name="Picture 4" descr="http://www.thedailygreen.com/cm/thedailygreen/images/Oi/cardboard-box-open-lg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2694826" cy="210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onsumerqueen.com/consumerqueenwp/wp-content/uploads/2011/01/yoplait-original-stawberry-yogurt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49956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bradpilon.com/wp-content/uploads/2011/11/plastic_wrap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862689"/>
            <a:ext cx="24003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0400" y="5420591"/>
            <a:ext cx="1752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Plastic wrap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0" y="371265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Yogurt cup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88395" y="3754956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Cardboard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of the following is not one of the three “</a:t>
            </a:r>
            <a:r>
              <a:rPr lang="en-US" dirty="0" err="1" smtClean="0"/>
              <a:t>Rs</a:t>
            </a:r>
            <a:r>
              <a:rPr lang="en-US" dirty="0" smtClean="0"/>
              <a:t>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A. Recycle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B. Reuse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 action="ppaction://hlinksldjump"/>
              </a:rPr>
              <a:t>C. Repeat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2" action="ppaction://hlinksldjump"/>
              </a:rPr>
              <a:t>D. Reduce</a:t>
            </a:r>
            <a:endParaRPr lang="en-US" dirty="0"/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>
          <a:xfrm>
            <a:off x="7010400" y="5410200"/>
            <a:ext cx="1600200" cy="1143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00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6376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GOOD JOB!</a:t>
            </a:r>
            <a:endParaRPr lang="en-US" sz="8000" dirty="0"/>
          </a:p>
        </p:txBody>
      </p:sp>
      <p:pic>
        <p:nvPicPr>
          <p:cNvPr id="3074" name="Picture 2" descr="C:\Users\Victoria Joy\AppData\Local\Microsoft\Windows\Temporary Internet Files\Content.IE5\T4XTHKNC\MC900078795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43200"/>
            <a:ext cx="1489839" cy="273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6781800" y="5029200"/>
            <a:ext cx="1676400" cy="1371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7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6376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GOOD JOB!</a:t>
            </a:r>
            <a:endParaRPr lang="en-US" sz="8000" dirty="0"/>
          </a:p>
        </p:txBody>
      </p:sp>
      <p:pic>
        <p:nvPicPr>
          <p:cNvPr id="3074" name="Picture 2" descr="C:\Users\Victoria Joy\AppData\Local\Microsoft\Windows\Temporary Internet Files\Content.IE5\T4XTHKNC\MC900078795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43200"/>
            <a:ext cx="1489839" cy="273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6781800" y="5029200"/>
            <a:ext cx="1676400" cy="1371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49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6376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GOOD JOB!</a:t>
            </a:r>
            <a:endParaRPr lang="en-US" sz="8000" dirty="0"/>
          </a:p>
        </p:txBody>
      </p:sp>
      <p:pic>
        <p:nvPicPr>
          <p:cNvPr id="3074" name="Picture 2" descr="C:\Users\Victoria Joy\AppData\Local\Microsoft\Windows\Temporary Internet Files\Content.IE5\T4XTHKNC\MC900078795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43200"/>
            <a:ext cx="1489839" cy="273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6781800" y="5029200"/>
            <a:ext cx="1676400" cy="1371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63762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GOOD JOB!</a:t>
            </a:r>
            <a:endParaRPr lang="en-US" sz="8000" dirty="0"/>
          </a:p>
        </p:txBody>
      </p:sp>
      <p:pic>
        <p:nvPicPr>
          <p:cNvPr id="3074" name="Picture 2" descr="C:\Users\Victoria Joy\AppData\Local\Microsoft\Windows\Temporary Internet Files\Content.IE5\T4XTHKNC\MC900078795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743200"/>
            <a:ext cx="1489839" cy="273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on Button: Forward or Next 3">
            <a:hlinkClick r:id="rId3" action="ppaction://hlinksldjump" highlightClick="1"/>
          </p:cNvPr>
          <p:cNvSpPr/>
          <p:nvPr/>
        </p:nvSpPr>
        <p:spPr>
          <a:xfrm>
            <a:off x="6781800" y="5029200"/>
            <a:ext cx="1676400" cy="13716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37</TotalTime>
  <Words>118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Recycling Quiz</vt:lpstr>
      <vt:lpstr>Which of the following can NOT be recycled?</vt:lpstr>
      <vt:lpstr>Who can recycle?</vt:lpstr>
      <vt:lpstr>Which of the following CAN be recycled? </vt:lpstr>
      <vt:lpstr>Which of the following is not one of the three “Rs?”</vt:lpstr>
      <vt:lpstr>GOOD JOB!</vt:lpstr>
      <vt:lpstr>GOOD JOB!</vt:lpstr>
      <vt:lpstr>GOOD JOB!</vt:lpstr>
      <vt:lpstr>GOOD JOB!</vt:lpstr>
      <vt:lpstr>Oops! Try again!</vt:lpstr>
      <vt:lpstr>Oops! Try again!</vt:lpstr>
      <vt:lpstr>Oops! Try again!</vt:lpstr>
      <vt:lpstr>Oops! Try again!</vt:lpstr>
      <vt:lpstr>THE END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Recycling Quiz</dc:title>
  <dc:creator>Victoria Joy</dc:creator>
  <cp:lastModifiedBy>Victoria Joy</cp:lastModifiedBy>
  <cp:revision>4</cp:revision>
  <dcterms:created xsi:type="dcterms:W3CDTF">2012-04-17T20:54:15Z</dcterms:created>
  <dcterms:modified xsi:type="dcterms:W3CDTF">2012-04-17T21:31:56Z</dcterms:modified>
</cp:coreProperties>
</file>